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wmf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267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427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98903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486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12130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365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94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4731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915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5545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2902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335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8505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1348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3718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186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6582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5EE94FA-DB3A-474A-A707-ED07C8976D4A}" type="datetimeFigureOut">
              <a:rPr lang="en-IN" smtClean="0"/>
              <a:t>25-06-2022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795BE-C040-4EBA-ADBE-7243907256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82078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Bmodi700@gmail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38E8-551F-49C5-99A8-759484EB8C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 St Session Submission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A9B48-EA69-4B99-9F2E-DCC2D2AC43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Bhavik Modi</a:t>
            </a:r>
          </a:p>
          <a:p>
            <a:r>
              <a:rPr lang="en-US" dirty="0">
                <a:hlinkClick r:id="rId2"/>
              </a:rPr>
              <a:t>Bmodi700@gmail.com</a:t>
            </a:r>
            <a:endParaRPr lang="en-US" dirty="0"/>
          </a:p>
          <a:p>
            <a:r>
              <a:rPr lang="en-US" dirty="0"/>
              <a:t>9727287923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4930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38E8-551F-49C5-99A8-759484EB8C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150" y="200391"/>
            <a:ext cx="10077157" cy="1399809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b="1" dirty="0"/>
              <a:t>Problem Statement: </a:t>
            </a:r>
            <a:br>
              <a:rPr lang="en-US" sz="3200" dirty="0"/>
            </a:br>
            <a:r>
              <a:rPr lang="en-US" sz="3200" dirty="0"/>
              <a:t>Predict whether income exceeds $50K/</a:t>
            </a:r>
            <a:r>
              <a:rPr lang="en-US" sz="3200" dirty="0" err="1"/>
              <a:t>yr</a:t>
            </a:r>
            <a:r>
              <a:rPr lang="en-US" sz="3200" dirty="0"/>
              <a:t> based on census data.</a:t>
            </a:r>
            <a:endParaRPr lang="en-IN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A9B48-EA69-4B99-9F2E-DCC2D2AC4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150" y="2350013"/>
            <a:ext cx="11952850" cy="4307595"/>
          </a:xfrm>
        </p:spPr>
        <p:txBody>
          <a:bodyPr>
            <a:normAutofit fontScale="40000" lnSpcReduction="20000"/>
          </a:bodyPr>
          <a:lstStyle/>
          <a:p>
            <a:pPr algn="l"/>
            <a:r>
              <a:rPr lang="en-US" sz="7000" dirty="0"/>
              <a:t>Steps Taken for Solution :</a:t>
            </a:r>
          </a:p>
          <a:p>
            <a:pPr algn="l"/>
            <a:endParaRPr lang="en-US" sz="7000" dirty="0"/>
          </a:p>
          <a:p>
            <a:pPr algn="l"/>
            <a:r>
              <a:rPr lang="en-US" sz="7000" dirty="0"/>
              <a:t>1. Perform EDA</a:t>
            </a:r>
          </a:p>
          <a:p>
            <a:pPr algn="l"/>
            <a:r>
              <a:rPr lang="en-US" sz="7000" dirty="0"/>
              <a:t>* EDA.html   </a:t>
            </a:r>
          </a:p>
          <a:p>
            <a:pPr algn="l"/>
            <a:r>
              <a:rPr lang="en-US" sz="7000" dirty="0"/>
              <a:t>Prepared HTML interactive Charts for all possible analysis</a:t>
            </a:r>
          </a:p>
          <a:p>
            <a:pPr algn="l"/>
            <a:r>
              <a:rPr lang="en-US" sz="7000" dirty="0"/>
              <a:t>*  Prepared PDF file for charts</a:t>
            </a:r>
          </a:p>
          <a:p>
            <a:pPr algn="l"/>
            <a:endParaRPr lang="en-US" sz="7000" dirty="0"/>
          </a:p>
          <a:p>
            <a:pPr algn="l"/>
            <a:r>
              <a:rPr lang="en-US" sz="7000" dirty="0"/>
              <a:t>2. Prepare Model</a:t>
            </a:r>
          </a:p>
          <a:p>
            <a:pPr algn="l"/>
            <a:r>
              <a:rPr lang="en-US" sz="7000" dirty="0"/>
              <a:t>*   Used Auto Sklearn and Trained it for 10 mint</a:t>
            </a:r>
          </a:p>
          <a:p>
            <a:pPr algn="l"/>
            <a:endParaRPr lang="en-US" sz="1000" dirty="0"/>
          </a:p>
          <a:p>
            <a:pPr algn="l"/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2266972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38E8-551F-49C5-99A8-759484EB8C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150" y="200391"/>
            <a:ext cx="10077157" cy="1399809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Result :</a:t>
            </a:r>
            <a:br>
              <a:rPr lang="en-US" sz="3200" dirty="0"/>
            </a:br>
            <a:endParaRPr lang="en-IN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A9B48-EA69-4B99-9F2E-DCC2D2AC4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150" y="2350014"/>
            <a:ext cx="11952850" cy="3530282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1800" dirty="0"/>
              <a:t>Probability of earning &gt;50 K if following status 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Husband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Residing in US (90 % of people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Married-</a:t>
            </a:r>
            <a:r>
              <a:rPr lang="en-US" sz="1800" dirty="0" err="1"/>
              <a:t>Cil</a:t>
            </a:r>
            <a:r>
              <a:rPr lang="en-US" sz="1800" dirty="0"/>
              <a:t>-Spouse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White race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Prof-</a:t>
            </a:r>
            <a:r>
              <a:rPr lang="en-US" sz="1800" dirty="0" err="1"/>
              <a:t>Speciality</a:t>
            </a:r>
            <a:r>
              <a:rPr lang="en-US" sz="1800" dirty="0"/>
              <a:t> and Craft Repair occupation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Male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Fed-Gov. employee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dirty="0"/>
              <a:t>Refer attached HTML File for more details</a:t>
            </a:r>
            <a:endParaRPr lang="en-IN" sz="18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E737E36-F5F7-4A5A-B8C8-9A03ACD66C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2779740"/>
              </p:ext>
            </p:extLst>
          </p:nvPr>
        </p:nvGraphicFramePr>
        <p:xfrm>
          <a:off x="5645833" y="4953660"/>
          <a:ext cx="3371827" cy="12403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Packager Shell Object" showAsIcon="1" r:id="rId3" imgW="1332720" imgH="491040" progId="Package">
                  <p:embed/>
                </p:oleObj>
              </mc:Choice>
              <mc:Fallback>
                <p:oleObj name="Packager Shell Object" showAsIcon="1" r:id="rId3" imgW="133272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45833" y="4953660"/>
                        <a:ext cx="3371827" cy="12403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F298323-3A7C-48EE-B441-B96CACFE3A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8549575"/>
              </p:ext>
            </p:extLst>
          </p:nvPr>
        </p:nvGraphicFramePr>
        <p:xfrm>
          <a:off x="9092687" y="4953660"/>
          <a:ext cx="2472373" cy="140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Packager Shell Object" showAsIcon="1" r:id="rId5" imgW="861120" imgH="491040" progId="Package">
                  <p:embed/>
                </p:oleObj>
              </mc:Choice>
              <mc:Fallback>
                <p:oleObj name="Packager Shell Object" showAsIcon="1" r:id="rId5" imgW="86112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92687" y="4953660"/>
                        <a:ext cx="2472373" cy="1409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0008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38E8-551F-49C5-99A8-759484EB8C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150" y="200391"/>
            <a:ext cx="10077157" cy="1399809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Glimpse :</a:t>
            </a:r>
            <a:br>
              <a:rPr lang="en-US" sz="3200" dirty="0"/>
            </a:br>
            <a:endParaRPr lang="en-IN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A1D8B2-CF08-4F6E-B696-2185C59F2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863" y="541882"/>
            <a:ext cx="3838135" cy="13546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9134B4-12B8-4856-8AD6-C76D4AE66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93" y="2514123"/>
            <a:ext cx="5489278" cy="16046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72136F-C6BF-4ADB-B3F3-A1124959AA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2514123"/>
            <a:ext cx="4220307" cy="152449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578B176-7866-4B27-8EFE-D4C5700A70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1930" y="4156002"/>
            <a:ext cx="3690534" cy="2501607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3B6E37A2-6F93-422F-AED2-4DE1786A0532}"/>
              </a:ext>
            </a:extLst>
          </p:cNvPr>
          <p:cNvSpPr txBox="1">
            <a:spLocks/>
          </p:cNvSpPr>
          <p:nvPr/>
        </p:nvSpPr>
        <p:spPr>
          <a:xfrm>
            <a:off x="524291" y="4502804"/>
            <a:ext cx="3690534" cy="13998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/>
              <a:t>Interactive Chart for all feature :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38091699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</TotalTime>
  <Words>120</Words>
  <Application>Microsoft Office PowerPoint</Application>
  <PresentationFormat>Widescreen</PresentationFormat>
  <Paragraphs>26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Packager Shell Object</vt:lpstr>
      <vt:lpstr>1 St Session Submission</vt:lpstr>
      <vt:lpstr>Problem Statement:  Predict whether income exceeds $50K/yr based on census data.</vt:lpstr>
      <vt:lpstr>Result : </vt:lpstr>
      <vt:lpstr>Glimpse 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 St Session Submission</dc:title>
  <dc:creator>Bhavik Modi</dc:creator>
  <cp:lastModifiedBy>Bhavik Modi</cp:lastModifiedBy>
  <cp:revision>7</cp:revision>
  <dcterms:created xsi:type="dcterms:W3CDTF">2022-06-25T11:21:44Z</dcterms:created>
  <dcterms:modified xsi:type="dcterms:W3CDTF">2022-06-25T11:38:12Z</dcterms:modified>
</cp:coreProperties>
</file>

<file path=docProps/thumbnail.jpeg>
</file>